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79" r:id="rId4"/>
    <p:sldId id="271" r:id="rId5"/>
    <p:sldId id="272" r:id="rId6"/>
    <p:sldId id="273" r:id="rId7"/>
    <p:sldId id="274" r:id="rId8"/>
    <p:sldId id="258" r:id="rId9"/>
    <p:sldId id="270" r:id="rId10"/>
    <p:sldId id="28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AA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434" autoAdjust="0"/>
  </p:normalViewPr>
  <p:slideViewPr>
    <p:cSldViewPr snapToGrid="0">
      <p:cViewPr varScale="1">
        <p:scale>
          <a:sx n="110" d="100"/>
          <a:sy n="110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C3585-0B21-4CBC-91F6-98A7328452EF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C7AC9-80A9-437B-8CFD-A990E0E9D3BE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3E20E-C57B-41D2-8B59-CA2A2999085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65308-EE2C-43BF-AB27-576CC5EC2F7C}" type="slidenum">
              <a:rPr lang="ru-RU" smtClean="0"/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49251" y="1536056"/>
            <a:ext cx="12345202" cy="1352282"/>
          </a:xfrm>
        </p:spPr>
        <p:txBody>
          <a:bodyPr>
            <a:normAutofit/>
          </a:bodyPr>
          <a:lstStyle/>
          <a:p>
            <a:r>
              <a:rPr lang="ru-RU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Calibri" panose="020F0502020204030204" pitchFamily="34" charset="0"/>
              </a:rPr>
              <a:t>Road Cleaner</a:t>
            </a:r>
            <a:endParaRPr lang="en-US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Subtitle 4"/>
          <p:cNvSpPr txBox="1">
            <a:spLocks noGrp="1"/>
          </p:cNvSpPr>
          <p:nvPr>
            <p:ph type="subTitle" idx="1"/>
          </p:nvPr>
        </p:nvSpPr>
        <p:spPr>
          <a:xfrm>
            <a:off x="716894" y="3083643"/>
            <a:ext cx="3378587" cy="134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Выполнил:</a:t>
            </a: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Никитин Артём</a:t>
            </a:r>
            <a:endParaRPr lang="ru-RU" sz="2400" dirty="0" err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Ученик </a:t>
            </a:r>
            <a:r>
              <a:rPr lang="en-US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</a:t>
            </a:r>
            <a:r>
              <a:rPr lang="ru-RU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класса</a:t>
            </a:r>
            <a:endParaRPr lang="ru-RU" altLang="ru-R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456090" y="3528143"/>
            <a:ext cx="788911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Научный руководитель: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Муль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Павел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Фридрихович</a:t>
            </a: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090" y="430397"/>
            <a:ext cx="1840993" cy="1813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2325188"/>
            <a:ext cx="10820400" cy="402412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Разработать собственную игру на основе изученного иатериала.   </a:t>
            </a:r>
            <a:endParaRPr lang="ru-RU" sz="2400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Создать удобное в использовании мобильное приложение для операционной системы </a:t>
            </a:r>
            <a:r>
              <a:rPr lang="ru-RU" sz="2400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r>
              <a:rPr lang="ru-RU" sz="240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sz="2400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головок 1"/>
          <p:cNvSpPr txBox="1"/>
          <p:nvPr/>
        </p:nvSpPr>
        <p:spPr>
          <a:xfrm>
            <a:off x="1674522" y="806917"/>
            <a:ext cx="76581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tx2">
                    <a:lumMod val="10000"/>
                  </a:schemeClr>
                </a:solidFill>
              </a:rPr>
              <a:t>Цели</a:t>
            </a:r>
            <a:endParaRPr lang="ru-RU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75" y="311017"/>
            <a:ext cx="1840993" cy="1813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75" y="311017"/>
            <a:ext cx="1840993" cy="1813606"/>
          </a:xfrm>
          <a:prstGeom prst="rect">
            <a:avLst/>
          </a:prstGeom>
        </p:spPr>
      </p:pic>
      <p:pic>
        <p:nvPicPr>
          <p:cNvPr id="3" name="Изображение 2" descr="St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710" y="419100"/>
            <a:ext cx="3333750" cy="601980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403860" y="1608455"/>
            <a:ext cx="567118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заходе в игру, вас встречает меню. Здесь можно начать игру, зайти в настройки, посмотреть рекорды или выйти из приложения.</a:t>
            </a:r>
            <a:endParaRPr lang="ru-RU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9223816" y="3222170"/>
            <a:ext cx="9231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9232525" y="3688081"/>
            <a:ext cx="9231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9241234" y="4149635"/>
            <a:ext cx="9231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9223816" y="4619899"/>
            <a:ext cx="9231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247975" y="3013166"/>
            <a:ext cx="16566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Начать игру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Настройки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Рекорды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Выход из игры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75" y="311017"/>
            <a:ext cx="1840993" cy="1813606"/>
          </a:xfrm>
          <a:prstGeom prst="rect">
            <a:avLst/>
          </a:prstGeom>
        </p:spPr>
      </p:pic>
      <p:pic>
        <p:nvPicPr>
          <p:cNvPr id="3" name="Изображение 2" descr="Play_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1533525"/>
            <a:ext cx="2709545" cy="4843780"/>
          </a:xfrm>
          <a:prstGeom prst="rect">
            <a:avLst/>
          </a:prstGeom>
        </p:spPr>
      </p:pic>
      <p:pic>
        <p:nvPicPr>
          <p:cNvPr id="5" name="Изображение 4" descr="Play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010" y="1532890"/>
            <a:ext cx="2726055" cy="485330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360045" y="1444626"/>
            <a:ext cx="4164965" cy="52087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ru-RU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входе в игру вы видите зелёный танк, который является вашим персонажем и имеет 3 жизни. Через несколько секунд после начала игры, на танк полетят истребители, которых он должен сбить. При соприкосновении с самолётом, у игрока отнимется  1 жизнь.</a:t>
            </a:r>
            <a:endParaRPr lang="ru-RU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Игра закончится, когда все жизни закончатся.</a:t>
            </a:r>
            <a:endParaRPr lang="ru-RU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5908040" y="790575"/>
            <a:ext cx="8255" cy="879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6927850" y="755650"/>
            <a:ext cx="0" cy="82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5045075" y="790575"/>
            <a:ext cx="0" cy="826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Текстовое поле 18"/>
          <p:cNvSpPr txBox="1"/>
          <p:nvPr/>
        </p:nvSpPr>
        <p:spPr>
          <a:xfrm>
            <a:off x="4356735" y="422275"/>
            <a:ext cx="4700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Счет     Жизни     Пауза</a:t>
            </a:r>
            <a:endParaRPr lang="ru-RU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75" y="311017"/>
            <a:ext cx="1840993" cy="1813606"/>
          </a:xfrm>
          <a:prstGeom prst="rect">
            <a:avLst/>
          </a:prstGeom>
        </p:spPr>
      </p:pic>
      <p:pic>
        <p:nvPicPr>
          <p:cNvPr id="3" name="Изображение 2" descr="LostScre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0" y="385445"/>
            <a:ext cx="3371850" cy="608647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685165" y="1739900"/>
            <a:ext cx="53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 поражения вы увидите рекорды и можно будет вернуться в главное меню.</a:t>
            </a:r>
            <a:endParaRPr lang="ru-RU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75" y="311017"/>
            <a:ext cx="1840993" cy="1813606"/>
          </a:xfrm>
          <a:prstGeom prst="rect">
            <a:avLst/>
          </a:prstGeom>
        </p:spPr>
      </p:pic>
      <p:pic>
        <p:nvPicPr>
          <p:cNvPr id="2" name="Изображение 1" descr="Setting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539750"/>
            <a:ext cx="3237230" cy="577850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474345" y="1537970"/>
            <a:ext cx="57677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настройках игры вы можете включить/выключить музыку, </a:t>
            </a:r>
            <a:r>
              <a:rPr lang="ru-RU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включить/выключить звуковые эффекты и очистить рекорды.</a:t>
            </a:r>
            <a:endParaRPr lang="ru-RU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1826891"/>
            <a:ext cx="10820400" cy="40241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Статистика набранных очков</a:t>
            </a:r>
            <a:endParaRPr lang="ru-RU" sz="2800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80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Несколько игровых экранов</a:t>
            </a:r>
            <a:endParaRPr lang="ru-RU" sz="2800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80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Наглядное отображение рекордов</a:t>
            </a:r>
            <a:endParaRPr lang="ru-RU" sz="2800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80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Музыкальное сопровождение</a:t>
            </a:r>
            <a:endParaRPr lang="ru-RU" sz="2800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80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Возможность смены настроек</a:t>
            </a:r>
            <a:endParaRPr lang="ru-RU" sz="2800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Заголовок 1"/>
          <p:cNvSpPr txBox="1"/>
          <p:nvPr/>
        </p:nvSpPr>
        <p:spPr>
          <a:xfrm>
            <a:off x="1674522" y="831682"/>
            <a:ext cx="76581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tx2">
                    <a:lumMod val="10000"/>
                  </a:schemeClr>
                </a:solidFill>
              </a:rPr>
              <a:t>Результат</a:t>
            </a:r>
            <a:endParaRPr lang="ru-RU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75" y="311017"/>
            <a:ext cx="1840993" cy="1813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017713" y="2184035"/>
            <a:ext cx="9321801" cy="1352282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>
                <a:solidFill>
                  <a:schemeClr val="tx2">
                    <a:lumMod val="10000"/>
                  </a:schemeClr>
                </a:solidFill>
              </a:rPr>
              <a:t>Спасибо за внимание!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75" y="311017"/>
            <a:ext cx="1840993" cy="1813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Space cleaner 2025-12-28 19-20-1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70680" y="0"/>
            <a:ext cx="385000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След самолета">
  <a:themeElements>
    <a:clrScheme name="Другая 4">
      <a:dk1>
        <a:srgbClr val="FFFFFF"/>
      </a:dk1>
      <a:lt1>
        <a:srgbClr val="1D1B1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лед самолета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0</TotalTime>
  <Words>1081</Words>
  <Application>WPS Presentation</Application>
  <PresentationFormat>Широкоэкранный</PresentationFormat>
  <Paragraphs>43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Calibri</vt:lpstr>
      <vt:lpstr>Century Gothic</vt:lpstr>
      <vt:lpstr>Microsoft YaHei</vt:lpstr>
      <vt:lpstr>Arial Unicode MS</vt:lpstr>
      <vt:lpstr>След самолета</vt:lpstr>
      <vt:lpstr> Road Cleaner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Спасибо за внимание!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  MyGIA</dc:title>
  <dc:creator>admin</dc:creator>
  <cp:lastModifiedBy>user</cp:lastModifiedBy>
  <cp:revision>154</cp:revision>
  <dcterms:created xsi:type="dcterms:W3CDTF">2017-04-13T13:55:00Z</dcterms:created>
  <dcterms:modified xsi:type="dcterms:W3CDTF">2025-12-28T12:26:06Z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508444CE7BE54DC2A1946C73D0EF39C6_13</vt:lpwstr>
  </property>
  <property fmtid="{D5CDD505-2E9C-101B-9397-08002B2CF9AE}" pid="3" name="KSOProductBuildVer">
    <vt:lpwstr>1049-12.2.0.23196</vt:lpwstr>
  </property>
</Properties>
</file>